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SÓ EM PENSAR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SÓ EM PENSAR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em pensar em Ti, Jesus, </a:t>
            </a:r>
          </a:p>
          <a:p>
            <a:r>
              <a:rPr lang="pt-BR" dirty="0"/>
              <a:t>Paz enche o meu viver; </a:t>
            </a:r>
          </a:p>
          <a:p>
            <a:r>
              <a:rPr lang="pt-BR" dirty="0"/>
              <a:t>Grande alegria em mim produz </a:t>
            </a:r>
          </a:p>
          <a:p>
            <a:r>
              <a:rPr lang="pt-BR" dirty="0"/>
              <a:t>Em Ti permanecer.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SÓ EM PENSAR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AAAC705-44B6-42D6-B3A8-8F6C1E697B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quebrantado coração, </a:t>
            </a:r>
          </a:p>
          <a:p>
            <a:r>
              <a:rPr lang="pt-BR" dirty="0"/>
              <a:t>Fé e esperança dás; </a:t>
            </a:r>
          </a:p>
          <a:p>
            <a:r>
              <a:rPr lang="pt-BR" dirty="0"/>
              <a:t>Ao que tropeça, Tua mão</a:t>
            </a:r>
          </a:p>
          <a:p>
            <a:r>
              <a:rPr lang="pt-BR" dirty="0"/>
              <a:t>Quão presto estenderás.</a:t>
            </a:r>
          </a:p>
        </p:txBody>
      </p:sp>
    </p:spTree>
    <p:extLst>
      <p:ext uri="{BB962C8B-B14F-4D97-AF65-F5344CB8AC3E}">
        <p14:creationId xmlns:p14="http://schemas.microsoft.com/office/powerpoint/2010/main" val="3964377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SÓ EM PENSAR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alegria sê, Jesus, </a:t>
            </a:r>
          </a:p>
          <a:p>
            <a:r>
              <a:rPr lang="pt-BR" dirty="0"/>
              <a:t>Pois hás de o prêmio ser. </a:t>
            </a:r>
          </a:p>
          <a:p>
            <a:r>
              <a:rPr lang="pt-BR" dirty="0"/>
              <a:t>Sê minha glória e minha luz, </a:t>
            </a:r>
          </a:p>
          <a:p>
            <a:r>
              <a:rPr lang="pt-BR"/>
              <a:t>’</a:t>
            </a:r>
            <a:r>
              <a:rPr lang="pt-BR" dirty="0" err="1"/>
              <a:t>Té</a:t>
            </a:r>
            <a:r>
              <a:rPr lang="pt-BR" dirty="0"/>
              <a:t> no eternal viver.</a:t>
            </a:r>
          </a:p>
        </p:txBody>
      </p:sp>
    </p:spTree>
    <p:extLst>
      <p:ext uri="{BB962C8B-B14F-4D97-AF65-F5344CB8AC3E}">
        <p14:creationId xmlns:p14="http://schemas.microsoft.com/office/powerpoint/2010/main" val="2695592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91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SÓ EM PENSAR EM TI</vt:lpstr>
      <vt:lpstr>SÓ EM PENSAR EM TI</vt:lpstr>
      <vt:lpstr>SÓ EM PENSAR EM TI</vt:lpstr>
      <vt:lpstr>SÓ EM PENSAR EM 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2019-06-12T22:18:21Z</dcterms:modified>
</cp:coreProperties>
</file>

<file path=docProps/thumbnail.jpeg>
</file>